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984"/>
    <a:srgbClr val="3FA9F5"/>
    <a:srgbClr val="009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9F80-5314-F648-BD0E-9A4D3D8525EE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E001-7A2E-2048-B181-15FE82FD4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39700" y="5810250"/>
            <a:ext cx="9455150" cy="927100"/>
          </a:xfrm>
          <a:prstGeom prst="rect">
            <a:avLst/>
          </a:prstGeom>
          <a:solidFill>
            <a:srgbClr val="3FA9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da_logo_col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35" y="2095654"/>
            <a:ext cx="2092615" cy="219635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39700" y="148817"/>
            <a:ext cx="9455150" cy="927100"/>
          </a:xfrm>
          <a:prstGeom prst="rect">
            <a:avLst/>
          </a:prstGeom>
          <a:solidFill>
            <a:srgbClr val="009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8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354667"/>
            <a:ext cx="8229600" cy="435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0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39700" y="139700"/>
            <a:ext cx="9455150" cy="927100"/>
          </a:xfrm>
          <a:prstGeom prst="rect">
            <a:avLst/>
          </a:prstGeom>
          <a:solidFill>
            <a:srgbClr val="009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667"/>
            <a:ext cx="8229600" cy="435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9F80-5314-F648-BD0E-9A4D3D8525EE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E001-7A2E-2048-B181-15FE82FD4B5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139700" y="5810250"/>
            <a:ext cx="9455150" cy="927100"/>
          </a:xfrm>
          <a:prstGeom prst="rect">
            <a:avLst/>
          </a:prstGeom>
          <a:solidFill>
            <a:srgbClr val="3FA9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39" y="5858090"/>
            <a:ext cx="779641" cy="81992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241300" y="188873"/>
            <a:ext cx="6718300" cy="8779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34463" y="6063435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FFFFFF"/>
                </a:solidFill>
                <a:latin typeface="Verdana"/>
                <a:cs typeface="Verdana"/>
              </a:rPr>
              <a:t>agri.nv.gov</a:t>
            </a:r>
            <a:endParaRPr lang="en-US" b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664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3842" y="1039496"/>
            <a:ext cx="7791352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Nevada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Grasshoppers &amp; Mormon Crickets 2017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1300" y="2683288"/>
            <a:ext cx="7531100" cy="26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Jeff B. Knight, Entomologist</a:t>
            </a:r>
          </a:p>
          <a:p>
            <a:pPr marL="0" indent="0">
              <a:buNone/>
            </a:pPr>
            <a:r>
              <a:rPr lang="en-US" b="0" dirty="0" smtClean="0"/>
              <a:t>Alana Wild, APHIS-PPQ SPHD</a:t>
            </a:r>
          </a:p>
          <a:p>
            <a:pPr marL="0" indent="0">
              <a:buNone/>
            </a:pPr>
            <a:r>
              <a:rPr lang="en-US" b="0" dirty="0" smtClean="0"/>
              <a:t>Curtis </a:t>
            </a:r>
            <a:r>
              <a:rPr lang="en-US" b="0" dirty="0"/>
              <a:t>Irwin, </a:t>
            </a:r>
            <a:r>
              <a:rPr lang="en-US" b="0" dirty="0" smtClean="0"/>
              <a:t>Ag </a:t>
            </a:r>
            <a:r>
              <a:rPr lang="en-US" b="0" dirty="0"/>
              <a:t>Inspector </a:t>
            </a:r>
            <a:r>
              <a:rPr lang="en-US" b="0" dirty="0" smtClean="0"/>
              <a:t>IV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530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" y="169334"/>
            <a:ext cx="8902700" cy="9183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Nevada Grasshoppers &amp; Mormon Crickets 2017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1264503"/>
            <a:ext cx="4804117" cy="435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Summary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1507 </a:t>
            </a:r>
            <a:r>
              <a:rPr lang="en-US" sz="2000" dirty="0"/>
              <a:t>sites were </a:t>
            </a:r>
            <a:r>
              <a:rPr lang="en-US" sz="2000" dirty="0" smtClean="0"/>
              <a:t>visited</a:t>
            </a:r>
          </a:p>
          <a:p>
            <a:pPr lvl="1"/>
            <a:r>
              <a:rPr lang="en-US" sz="2000" dirty="0" smtClean="0"/>
              <a:t>No land was treated for Mormon crickets or </a:t>
            </a:r>
            <a:r>
              <a:rPr lang="en-US" sz="2000" dirty="0"/>
              <a:t>g</a:t>
            </a:r>
            <a:r>
              <a:rPr lang="en-US" sz="2000" dirty="0" smtClean="0"/>
              <a:t>rasshoppers in 2017</a:t>
            </a:r>
          </a:p>
          <a:p>
            <a:pPr lvl="1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12308" y="2253436"/>
            <a:ext cx="509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/>
              <a:t>Put a photo here!</a:t>
            </a:r>
          </a:p>
        </p:txBody>
      </p:sp>
      <p:pic>
        <p:nvPicPr>
          <p:cNvPr id="1026" name="Picture 2" descr="C:\Users\Jeff\Desktop\desktop stuff\pictures all\Sorted pictures\orthop pics\mc_post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5" r="8239"/>
          <a:stretch/>
        </p:blipFill>
        <p:spPr bwMode="auto">
          <a:xfrm>
            <a:off x="4990513" y="1054963"/>
            <a:ext cx="4153487" cy="47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" y="169334"/>
            <a:ext cx="8902700" cy="9183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Nevada Grasshoppers &amp; Mormon Crickets 2017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23415"/>
              </p:ext>
            </p:extLst>
          </p:nvPr>
        </p:nvGraphicFramePr>
        <p:xfrm>
          <a:off x="2435407" y="699438"/>
          <a:ext cx="4514486" cy="589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438738" imgH="7105650" progId="Acrobat.Document.2015">
                  <p:embed/>
                </p:oleObj>
              </mc:Choice>
              <mc:Fallback>
                <p:oleObj name="Acrobat Document" r:id="rId3" imgW="5438738" imgH="710565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5407" y="699438"/>
                        <a:ext cx="4514486" cy="5899481"/>
                      </a:xfrm>
                      <a:prstGeom prst="rect">
                        <a:avLst/>
                      </a:prstGeom>
                      <a:noFill/>
                      <a:ln w="22225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7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" y="169334"/>
            <a:ext cx="8902700" cy="9183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Nevada Grasshoppers &amp; Mormon Crickets 2017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23825"/>
              </p:ext>
            </p:extLst>
          </p:nvPr>
        </p:nvGraphicFramePr>
        <p:xfrm>
          <a:off x="2431268" y="716280"/>
          <a:ext cx="4522764" cy="591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438738" imgH="7105650" progId="Acrobat.Document.2015">
                  <p:embed/>
                </p:oleObj>
              </mc:Choice>
              <mc:Fallback>
                <p:oleObj name="Acrobat Document" r:id="rId3" imgW="5438738" imgH="710565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1268" y="716280"/>
                        <a:ext cx="4522764" cy="5910298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7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" y="169334"/>
            <a:ext cx="8902700" cy="9183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Nevada Grasshoppers &amp; Mormon Crickets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440" y="1090247"/>
            <a:ext cx="509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for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285" y="1736578"/>
            <a:ext cx="7033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Sage Grouse and T&amp;E species</a:t>
            </a:r>
          </a:p>
          <a:p>
            <a:endParaRPr lang="en-US" sz="3600" dirty="0"/>
          </a:p>
          <a:p>
            <a:r>
              <a:rPr lang="en-US" sz="3600" dirty="0" smtClean="0"/>
              <a:t>Lack of Populations – infrastructure </a:t>
            </a:r>
            <a:r>
              <a:rPr lang="en-US" sz="3600" dirty="0" smtClean="0"/>
              <a:t>issues</a:t>
            </a:r>
          </a:p>
          <a:p>
            <a:endParaRPr lang="en-US" sz="3600" dirty="0"/>
          </a:p>
          <a:p>
            <a:r>
              <a:rPr lang="en-US" sz="3600" dirty="0" smtClean="0"/>
              <a:t>Weird Winter Weather….</a:t>
            </a:r>
            <a:r>
              <a:rPr lang="en-US" sz="3600" dirty="0"/>
              <a:t>1</a:t>
            </a:r>
            <a:r>
              <a:rPr lang="en-US" sz="3600" dirty="0" smtClean="0"/>
              <a:t>st </a:t>
            </a:r>
            <a:r>
              <a:rPr lang="en-US" sz="3600" dirty="0"/>
              <a:t>s</a:t>
            </a:r>
            <a:r>
              <a:rPr lang="en-US" sz="3600" dirty="0" smtClean="0"/>
              <a:t>urvey Jan 3..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00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92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Allured</dc:creator>
  <cp:lastModifiedBy>Computer Administrator</cp:lastModifiedBy>
  <cp:revision>22</cp:revision>
  <dcterms:created xsi:type="dcterms:W3CDTF">2016-05-31T20:48:23Z</dcterms:created>
  <dcterms:modified xsi:type="dcterms:W3CDTF">2018-01-30T22:29:05Z</dcterms:modified>
</cp:coreProperties>
</file>